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8428" autoAdjust="0"/>
  </p:normalViewPr>
  <p:slideViewPr>
    <p:cSldViewPr snapToGrid="0" snapToObjects="1">
      <p:cViewPr varScale="1">
        <p:scale>
          <a:sx n="111" d="100"/>
          <a:sy n="111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112A9-0562-1747-9DCF-7A75C6FF198D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2FFE2-DA12-364B-9F82-08807F6C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2FFE2-DA12-364B-9F82-08807F6C2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3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4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4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8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7.emf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42"/>
            <a:ext cx="8229600" cy="662137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Raw data 210000 * 5, each of them has a 0_1 label (0_1 cluster &lt; 100 -&gt; X_X label)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Raw signal add -0.1~0.1 random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210000 peaks into 20 clusters based on 0_1 label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each cluster get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= </a:t>
            </a:r>
            <a:r>
              <a:rPr lang="en-US" sz="1800" dirty="0" err="1" smtClean="0"/>
              <a:t>num_cluster</a:t>
            </a:r>
            <a:r>
              <a:rPr lang="en-US" sz="1800" dirty="0" smtClean="0"/>
              <a:t>/210000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Add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Split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 into </a:t>
            </a:r>
            <a:r>
              <a:rPr lang="en-US" sz="1800" dirty="0" err="1" smtClean="0"/>
              <a:t>std_vec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corr_mat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&lt;0.1] = 0.1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&gt;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(3.0)] = 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cov_mat_adj</a:t>
            </a:r>
            <a:r>
              <a:rPr lang="en-US" sz="1800" dirty="0" smtClean="0"/>
              <a:t> = </a:t>
            </a:r>
            <a:r>
              <a:rPr lang="en-US" sz="1800" dirty="0" err="1" smtClean="0"/>
              <a:t>corr_mat</a:t>
            </a:r>
            <a:r>
              <a:rPr lang="en-US" sz="1800" dirty="0" smtClean="0"/>
              <a:t>* </a:t>
            </a:r>
            <a:r>
              <a:rPr lang="en-US" sz="1800" dirty="0" err="1" smtClean="0"/>
              <a:t>np.outer</a:t>
            </a:r>
            <a:r>
              <a:rPr lang="en-US" sz="1800" dirty="0" smtClean="0"/>
              <a:t>(</a:t>
            </a:r>
            <a:r>
              <a:rPr lang="en-US" sz="1800" dirty="0" err="1" smtClean="0"/>
              <a:t>std_vec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</a:t>
            </a:r>
            <a:r>
              <a:rPr lang="en-US" sz="1800" dirty="0" smtClean="0"/>
              <a:t> [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==</a:t>
            </a:r>
            <a:r>
              <a:rPr lang="en-US" sz="1800" dirty="0" err="1" smtClean="0"/>
              <a:t>na</a:t>
            </a:r>
            <a:r>
              <a:rPr lang="en-US" sz="1800" dirty="0" smtClean="0"/>
              <a:t>] = 0.0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Mvn_log_p_j</a:t>
            </a:r>
            <a:r>
              <a:rPr lang="en-US" sz="1800" dirty="0" smtClean="0"/>
              <a:t> = -1/2*log(</a:t>
            </a:r>
            <a:r>
              <a:rPr lang="en-US" sz="1800" dirty="0" err="1" smtClean="0"/>
              <a:t>det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- sum(dot((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</a:t>
            </a:r>
            <a:r>
              <a:rPr lang="en-US" sz="1800" dirty="0" err="1" smtClean="0"/>
              <a:t>inv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* 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axis=1) + log(</a:t>
            </a:r>
            <a:r>
              <a:rPr lang="en-US" sz="1800" dirty="0" err="1" smtClean="0"/>
              <a:t>data_sig_prior_ij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Mvn_p_ij</a:t>
            </a:r>
            <a:r>
              <a:rPr lang="en-US" sz="1800" dirty="0" smtClean="0"/>
              <a:t>=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en-US" sz="1800" dirty="0" smtClean="0"/>
              <a:t>) / sum(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is-IS" sz="1800" dirty="0" smtClean="0"/>
              <a:t>…</a:t>
            </a:r>
            <a:r>
              <a:rPr lang="en-US" sz="1800" dirty="0" smtClean="0"/>
              <a:t>)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### If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&lt;0.5, assign the sample with label 0_0_0_0_0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each peak to the cluster with the max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 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new clusters with less than 100 peak, relabel them as X_X_X_X_X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1-99: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Update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the cluster with no peak: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= repeat(2.0, 5);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Redo step 5,6,7,8,9,10,11,12, 14,15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056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097280"/>
            <a:ext cx="2743200" cy="5486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1097280"/>
            <a:ext cx="27432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97280"/>
            <a:ext cx="2560320" cy="256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20" y="512505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(10 cell types)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02680" y="758726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38144" y="266283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label is based on the mean signal of each cell in the new </a:t>
            </a:r>
            <a:r>
              <a:rPr lang="en-US" sz="1600" dirty="0" err="1" smtClean="0"/>
              <a:t>heatmap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8" y="4224528"/>
            <a:ext cx="2560320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8708" y="3657600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Number of peaks that change labels in each iteration.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350570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62 index-sets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5319734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51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4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ac_20cell.sig.10.newlabel.reorder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685800"/>
            <a:ext cx="2880000" cy="5779008"/>
          </a:xfrm>
          <a:prstGeom prst="rect">
            <a:avLst/>
          </a:prstGeom>
        </p:spPr>
      </p:pic>
      <p:pic>
        <p:nvPicPr>
          <p:cNvPr id="8" name="Picture 7" descr="atac_20cell.sig.10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2880000" cy="577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673348"/>
            <a:ext cx="338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.adj.10.txt.meansig.png.newlabe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0"/>
            <a:ext cx="2880000" cy="5760000"/>
          </a:xfrm>
          <a:prstGeom prst="rect">
            <a:avLst/>
          </a:prstGeom>
        </p:spPr>
      </p:pic>
      <p:pic>
        <p:nvPicPr>
          <p:cNvPr id="6" name="Picture 5" descr="qda_atac_wg.mvn_check.10.o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6" y="978408"/>
            <a:ext cx="3657600" cy="5486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978408"/>
            <a:ext cx="3657600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6968" y="393633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(18 cell types)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83478" y="639854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207648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217 index-sets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033379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109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rplot.counts.new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6"/>
          <a:stretch/>
        </p:blipFill>
        <p:spPr>
          <a:xfrm>
            <a:off x="6089683" y="0"/>
            <a:ext cx="3054317" cy="216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104406"/>
            <a:ext cx="9144000" cy="4640591"/>
            <a:chOff x="0" y="572798"/>
            <a:chExt cx="9144000" cy="6172200"/>
          </a:xfrm>
        </p:grpSpPr>
        <p:pic>
          <p:nvPicPr>
            <p:cNvPr id="4" name="Picture 3" descr="atac_20cell.sig.18.txt.newlabel.s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97"/>
            <a:stretch/>
          </p:blipFill>
          <p:spPr>
            <a:xfrm>
              <a:off x="6264000" y="572798"/>
              <a:ext cx="2880000" cy="5420338"/>
            </a:xfrm>
            <a:prstGeom prst="rect">
              <a:avLst/>
            </a:prstGeom>
          </p:spPr>
        </p:pic>
        <p:pic>
          <p:nvPicPr>
            <p:cNvPr id="5" name="Picture 4" descr="atac_20cell.sig.18.tx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97"/>
            <a:stretch/>
          </p:blipFill>
          <p:spPr>
            <a:xfrm>
              <a:off x="3384000" y="572799"/>
              <a:ext cx="2880000" cy="54203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2798"/>
              <a:ext cx="3384000" cy="6172200"/>
            </a:xfrm>
            <a:prstGeom prst="rect">
              <a:avLst/>
            </a:prstGeom>
          </p:spPr>
        </p:pic>
      </p:grpSp>
      <p:pic>
        <p:nvPicPr>
          <p:cNvPr id="8" name="Picture 7" descr="barplot.counts.old.pn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7"/>
          <a:stretch/>
        </p:blipFill>
        <p:spPr>
          <a:xfrm>
            <a:off x="3208101" y="0"/>
            <a:ext cx="305590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 t="86484"/>
          <a:stretch/>
        </p:blipFill>
        <p:spPr>
          <a:xfrm>
            <a:off x="6252560" y="6117771"/>
            <a:ext cx="3058343" cy="6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rplot.counts.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5"/>
            <a:ext cx="4320000" cy="4320000"/>
          </a:xfrm>
          <a:prstGeom prst="rect">
            <a:avLst/>
          </a:prstGeom>
        </p:spPr>
      </p:pic>
      <p:pic>
        <p:nvPicPr>
          <p:cNvPr id="5" name="Picture 4" descr="barplot.counts.n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26" y="199235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323</Words>
  <Application>Microsoft Macintosh PowerPoint</Application>
  <PresentationFormat>On-screen Show (4:3)</PresentationFormat>
  <Paragraphs>36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Universe</dc:creator>
  <cp:lastModifiedBy>Universe</cp:lastModifiedBy>
  <cp:revision>31</cp:revision>
  <dcterms:created xsi:type="dcterms:W3CDTF">2018-07-06T06:40:19Z</dcterms:created>
  <dcterms:modified xsi:type="dcterms:W3CDTF">2018-07-11T21:18:41Z</dcterms:modified>
</cp:coreProperties>
</file>